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59" r:id="rId6"/>
    <p:sldId id="263" r:id="rId7"/>
    <p:sldId id="260" r:id="rId8"/>
    <p:sldId id="264" r:id="rId9"/>
    <p:sldId id="261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D90D49-9A43-42DA-ACC3-40EF22B9BD2F}" v="1" dt="2023-07-20T01:50:47.43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00D90D49-9A43-42DA-ACC3-40EF22B9BD2F}"/>
    <pc:docChg chg="custSel modSld">
      <pc:chgData name="Narelle Wheaton" userId="6e1b2b30-480e-4f91-806b-6735d5b9e446" providerId="ADAL" clId="{00D90D49-9A43-42DA-ACC3-40EF22B9BD2F}" dt="2023-07-20T01:50:47.436" v="17"/>
      <pc:docMkLst>
        <pc:docMk/>
      </pc:docMkLst>
      <pc:sldChg chg="modSp mod">
        <pc:chgData name="Narelle Wheaton" userId="6e1b2b30-480e-4f91-806b-6735d5b9e446" providerId="ADAL" clId="{00D90D49-9A43-42DA-ACC3-40EF22B9BD2F}" dt="2023-07-20T01:50:40.593" v="15" actId="404"/>
        <pc:sldMkLst>
          <pc:docMk/>
          <pc:sldMk cId="3637760168" sldId="256"/>
        </pc:sldMkLst>
        <pc:spChg chg="mod">
          <ac:chgData name="Narelle Wheaton" userId="6e1b2b30-480e-4f91-806b-6735d5b9e446" providerId="ADAL" clId="{00D90D49-9A43-42DA-ACC3-40EF22B9BD2F}" dt="2023-07-20T01:50:40.593" v="15" actId="404"/>
          <ac:spMkLst>
            <pc:docMk/>
            <pc:sldMk cId="3637760168" sldId="256"/>
            <ac:spMk id="3" creationId="{CCA50F79-BEE7-4466-AC77-895A12CD956A}"/>
          </ac:spMkLst>
        </pc:spChg>
      </pc:sldChg>
      <pc:sldChg chg="delSp mod">
        <pc:chgData name="Narelle Wheaton" userId="6e1b2b30-480e-4f91-806b-6735d5b9e446" providerId="ADAL" clId="{00D90D49-9A43-42DA-ACC3-40EF22B9BD2F}" dt="2023-07-20T01:50:46.604" v="16" actId="21"/>
        <pc:sldMkLst>
          <pc:docMk/>
          <pc:sldMk cId="2240061782" sldId="261"/>
        </pc:sldMkLst>
        <pc:spChg chg="del">
          <ac:chgData name="Narelle Wheaton" userId="6e1b2b30-480e-4f91-806b-6735d5b9e446" providerId="ADAL" clId="{00D90D49-9A43-42DA-ACC3-40EF22B9BD2F}" dt="2023-07-20T01:50:46.604" v="16" actId="21"/>
          <ac:spMkLst>
            <pc:docMk/>
            <pc:sldMk cId="2240061782" sldId="261"/>
            <ac:spMk id="4" creationId="{6CA7EE48-3366-4934-AB59-78F0FBB38728}"/>
          </ac:spMkLst>
        </pc:spChg>
      </pc:sldChg>
      <pc:sldChg chg="addSp modSp">
        <pc:chgData name="Narelle Wheaton" userId="6e1b2b30-480e-4f91-806b-6735d5b9e446" providerId="ADAL" clId="{00D90D49-9A43-42DA-ACC3-40EF22B9BD2F}" dt="2023-07-20T01:50:47.436" v="17"/>
        <pc:sldMkLst>
          <pc:docMk/>
          <pc:sldMk cId="3525535083" sldId="265"/>
        </pc:sldMkLst>
        <pc:spChg chg="add mod">
          <ac:chgData name="Narelle Wheaton" userId="6e1b2b30-480e-4f91-806b-6735d5b9e446" providerId="ADAL" clId="{00D90D49-9A43-42DA-ACC3-40EF22B9BD2F}" dt="2023-07-20T01:50:47.436" v="17"/>
          <ac:spMkLst>
            <pc:docMk/>
            <pc:sldMk cId="3525535083" sldId="265"/>
            <ac:spMk id="2" creationId="{7BCDE879-A213-6709-D2B3-03FEAAAB74E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7752B6-ED6D-415D-AF05-D923419416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2F2C5A-E662-4CAD-A5F4-D430BAC608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014C14-90AB-4A26-B6DC-9867C476F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2F566-5DB1-4A0A-9F52-8D04716CDC3B}" type="datetimeFigureOut">
              <a:rPr lang="en-AU" smtClean="0"/>
              <a:t>20/07/2023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6F7F0E-3270-40D6-938C-CB63223163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D8EC35-2C01-4209-846F-79BD1638B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7729D-3DA6-4823-8898-F82EEB8F55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99980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694754-02B2-44B8-B8B4-C2F22CF93A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686FFB-0F93-4DD2-A7DA-5AFDAB6045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73FD44-D352-46A3-93DF-CC6E404B1A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2F566-5DB1-4A0A-9F52-8D04716CDC3B}" type="datetimeFigureOut">
              <a:rPr lang="en-AU" smtClean="0"/>
              <a:t>20/07/2023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99F941-570E-4349-B8A4-CB5BBD744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5177D-0C56-4E80-9F30-A9B1E00A6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7729D-3DA6-4823-8898-F82EEB8F55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562324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1F626B-067D-4A30-9477-FE595CC247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08D3FC-B00E-4D6E-8177-E6E6904D7C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EB4189-CFF2-4DDF-8F7A-DDB8DDE6A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2F566-5DB1-4A0A-9F52-8D04716CDC3B}" type="datetimeFigureOut">
              <a:rPr lang="en-AU" smtClean="0"/>
              <a:t>20/07/2023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99C652-65C5-4F27-80C7-CB3E926A4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47656D-906D-4DA3-876F-FEE6DE084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7729D-3DA6-4823-8898-F82EEB8F55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32101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64A2A9-2B7C-4FA0-B6C6-2A7302757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481045-C2D6-45D9-8DFF-EBCE4AEC2B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2D81E8-FA60-4BDA-89A1-565FD3561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2F566-5DB1-4A0A-9F52-8D04716CDC3B}" type="datetimeFigureOut">
              <a:rPr lang="en-AU" smtClean="0"/>
              <a:t>20/07/2023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E078DB-B11D-4918-83F7-34129BB6C3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DA994A-5B7D-490D-888F-8F8F0C114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7729D-3DA6-4823-8898-F82EEB8F55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364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C3BA58-2E03-4E56-99C4-884A02D68A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1A567E-8F62-4B8A-AE9F-3C3FE8B2A2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657284-7EF6-40C4-80F2-C257A0B47C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2F566-5DB1-4A0A-9F52-8D04716CDC3B}" type="datetimeFigureOut">
              <a:rPr lang="en-AU" smtClean="0"/>
              <a:t>20/07/2023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E2E2C6-BAE1-405D-A006-1662A3F3E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0675E2-52CF-4006-B2AC-F7B46901E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7729D-3DA6-4823-8898-F82EEB8F55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6913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2FC82-28A1-42DF-A5EE-8EB7CB5C8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992A76-B171-45D7-9681-D6DC453589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01E141-36F5-4AC7-9FB5-64E4D3AAEA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508134-70CC-4CFF-93E3-7DB1D3AE85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2F566-5DB1-4A0A-9F52-8D04716CDC3B}" type="datetimeFigureOut">
              <a:rPr lang="en-AU" smtClean="0"/>
              <a:t>20/07/2023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D30481-80FE-452A-8CAD-B6B36A957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9B478-39C9-4A24-A9C2-D5D3C125B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7729D-3DA6-4823-8898-F82EEB8F55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6071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BC339F-4734-40D8-B3DC-BE2ECF1B3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812F05-040C-4AC3-BCC5-32C63E0642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EE192A-6406-438E-9423-33C5E1B1C3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327E96-B1A7-4739-A8DD-5138FAD858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8F0D08E-CE1F-4F35-8133-90481BAD3FE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9BA57D7-9C52-4FC9-A2BE-CCF00AA2E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2F566-5DB1-4A0A-9F52-8D04716CDC3B}" type="datetimeFigureOut">
              <a:rPr lang="en-AU" smtClean="0"/>
              <a:t>20/07/2023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089563C-303C-4EA1-ACBA-0E25113408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2DED637-3C1D-456E-9D0E-A57C1528B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7729D-3DA6-4823-8898-F82EEB8F55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42575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F6CB3-A08E-4AED-802A-39C3A921B3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20005B-D5D3-4957-A38B-2336AAC6D0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2F566-5DB1-4A0A-9F52-8D04716CDC3B}" type="datetimeFigureOut">
              <a:rPr lang="en-AU" smtClean="0"/>
              <a:t>20/07/2023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1F351B-E082-4B92-8EEA-430F43F2D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D0343DA-FD66-44B0-8813-4114D980F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7729D-3DA6-4823-8898-F82EEB8F55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297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221C33-3BCD-49C7-9FFA-2CB2CF571E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2F566-5DB1-4A0A-9F52-8D04716CDC3B}" type="datetimeFigureOut">
              <a:rPr lang="en-AU" smtClean="0"/>
              <a:t>20/07/2023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ECEEF2E-2F62-4BEF-BF9D-512C702B6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4E726C-8F5F-47F9-80F9-200944863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7729D-3DA6-4823-8898-F82EEB8F55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85116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2BBB62-5C38-4CB3-821D-B79F3AC3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C20543-A48E-43FA-9DBB-21E56DEB8E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2DB667-CCB9-454A-BF4D-3F7032B2B4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FB77BE-C5C7-4D6D-AC0F-4EFCF27A38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2F566-5DB1-4A0A-9F52-8D04716CDC3B}" type="datetimeFigureOut">
              <a:rPr lang="en-AU" smtClean="0"/>
              <a:t>20/07/2023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A8012F-BE85-4D8E-A6D3-1689BD15E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17407C-04C7-4A56-821C-6A2D4AA57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7729D-3DA6-4823-8898-F82EEB8F55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10450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DB1D4-FE49-4019-9C41-EB7EB862DB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1529613-5660-4A44-A620-C16537E3F3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9E3A29-676B-4744-B41F-5EA890C501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AD1EE3-A99B-4152-A0C3-4E927CF71F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2F566-5DB1-4A0A-9F52-8D04716CDC3B}" type="datetimeFigureOut">
              <a:rPr lang="en-AU" smtClean="0"/>
              <a:t>20/07/2023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F745BE-9D24-4844-8758-B65209F48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4B1782-11A3-48AA-BE13-87EFE027D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7729D-3DA6-4823-8898-F82EEB8F55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23708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E187919-E204-4BB9-9E0C-3DB16DD716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DD3896-5153-419D-A552-566B9295DD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38AA8D-2508-4522-A9C6-697E55B5717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72F566-5DB1-4A0A-9F52-8D04716CDC3B}" type="datetimeFigureOut">
              <a:rPr lang="en-AU" smtClean="0"/>
              <a:t>20/07/2023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377916-24E3-4222-8E70-3092818738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2F399B-211C-432A-A117-88C7DC622E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77729D-3DA6-4823-8898-F82EEB8F55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70357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CA50F79-BEE7-4466-AC77-895A12CD95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57350"/>
            <a:ext cx="9144000" cy="3543300"/>
          </a:xfrm>
        </p:spPr>
        <p:txBody>
          <a:bodyPr>
            <a:normAutofit lnSpcReduction="10000"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O happy, happy day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old things passed away,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where the Savior died for me!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knew my sins forgiven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had a sight of Heaven,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where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died for me.</a:t>
            </a:r>
            <a:endParaRPr lang="en-A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7601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CA50F79-BEE7-4466-AC77-895A12CD95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43075"/>
            <a:ext cx="9144000" cy="337185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Chorus</a:t>
            </a:r>
            <a:br>
              <a:rPr lang="en-US" sz="32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where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died for me;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where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died for me;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saw the cleansing flow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washes white as snow,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where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died for me.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BCDE879-A213-6709-D2B3-03FEAAAB74EC}"/>
              </a:ext>
            </a:extLst>
          </p:cNvPr>
          <p:cNvSpPr txBox="1"/>
          <p:nvPr/>
        </p:nvSpPr>
        <p:spPr>
          <a:xfrm>
            <a:off x="314325" y="5958959"/>
            <a:ext cx="28860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O happy, happy day</a:t>
            </a:r>
          </a:p>
          <a:p>
            <a:r>
              <a:rPr lang="en-US" sz="1200" dirty="0">
                <a:solidFill>
                  <a:schemeClr val="bg1"/>
                </a:solidFill>
              </a:rPr>
              <a:t>John Lawley (1859-1922)</a:t>
            </a:r>
          </a:p>
          <a:p>
            <a:r>
              <a:rPr lang="en-US" sz="120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3525535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CA50F79-BEE7-4466-AC77-895A12CD95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43075"/>
            <a:ext cx="9144000" cy="337185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Chorus</a:t>
            </a:r>
            <a:br>
              <a:rPr lang="en-US" sz="32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where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died for me;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where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died for me;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saw the cleansing flow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washes white as snow,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where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died for me.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0326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CA50F79-BEE7-4466-AC77-895A12CD95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57325"/>
            <a:ext cx="9144000" cy="4257675"/>
          </a:xfrm>
        </p:spPr>
        <p:txBody>
          <a:bodyPr>
            <a:normAutofit/>
          </a:bodyPr>
          <a:lstStyle/>
          <a:p>
            <a:r>
              <a:rPr lang="en-US" sz="2800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sz="32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laid my burden down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started for the crown,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where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died for me.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soul was free at last,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sins behind Him cast,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where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died for me.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4792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CA50F79-BEE7-4466-AC77-895A12CD95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43075"/>
            <a:ext cx="9144000" cy="337185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Chorus</a:t>
            </a:r>
            <a:br>
              <a:rPr lang="en-US" sz="32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where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died for me;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where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died for me;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saw the cleansing flow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washes white as snow,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where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died for me.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7979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CA50F79-BEE7-4466-AC77-895A12CD95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00162"/>
            <a:ext cx="9144000" cy="4257675"/>
          </a:xfrm>
        </p:spPr>
        <p:txBody>
          <a:bodyPr>
            <a:normAutofit/>
          </a:bodyPr>
          <a:lstStyle/>
          <a:p>
            <a:r>
              <a:rPr lang="en-US" sz="2800" b="0" i="0" dirty="0">
                <a:solidFill>
                  <a:schemeClr val="bg1"/>
                </a:solidFill>
                <a:effectLst/>
              </a:rPr>
              <a:t>V</a:t>
            </a:r>
            <a:r>
              <a:rPr lang="en-US" sz="2800" dirty="0">
                <a:solidFill>
                  <a:schemeClr val="bg1"/>
                </a:solidFill>
              </a:rPr>
              <a:t>erse </a:t>
            </a:r>
            <a:r>
              <a:rPr lang="en-US" sz="2800" b="0" i="0" dirty="0">
                <a:solidFill>
                  <a:schemeClr val="bg1"/>
                </a:solidFill>
                <a:effectLst/>
              </a:rPr>
              <a:t>3.</a:t>
            </a:r>
            <a:br>
              <a:rPr lang="en-US" sz="3200" dirty="0">
                <a:solidFill>
                  <a:schemeClr val="bg1"/>
                </a:solidFill>
              </a:rPr>
            </a:br>
            <a:r>
              <a:rPr lang="en-US" sz="4000" b="0" i="0" dirty="0" err="1">
                <a:solidFill>
                  <a:schemeClr val="bg1"/>
                </a:solidFill>
                <a:effectLst/>
              </a:rPr>
              <a:t>'Twas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there I learnt to pray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found the narrow way,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where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died for me.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saw His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blessèd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face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joined the heavenly race,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where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died for me.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2555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CA50F79-BEE7-4466-AC77-895A12CD95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43075"/>
            <a:ext cx="9144000" cy="337185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Chorus</a:t>
            </a:r>
            <a:br>
              <a:rPr lang="en-US" sz="32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where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died for me;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where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died for me;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saw the cleansing flow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washes white as snow,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where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died for me.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8904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CA50F79-BEE7-4466-AC77-895A12CD95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00162"/>
            <a:ext cx="9144000" cy="4257675"/>
          </a:xfrm>
        </p:spPr>
        <p:txBody>
          <a:bodyPr>
            <a:normAutofit/>
          </a:bodyPr>
          <a:lstStyle/>
          <a:p>
            <a:r>
              <a:rPr lang="en-US" sz="2800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sz="32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wiped away my tears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drove away my fears,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where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died for me.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whispered: “Go in peace;”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bade my struggling cease,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where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died for me.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7695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CA50F79-BEE7-4466-AC77-895A12CD95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43075"/>
            <a:ext cx="9144000" cy="337185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Chorus</a:t>
            </a:r>
            <a:br>
              <a:rPr lang="en-US" sz="32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where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died for me;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where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died for me;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saw the cleansing flow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washes white as snow,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where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died for me.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1619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CA50F79-BEE7-4466-AC77-895A12CD95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00162"/>
            <a:ext cx="9144000" cy="4257675"/>
          </a:xfrm>
        </p:spPr>
        <p:txBody>
          <a:bodyPr>
            <a:normAutofit/>
          </a:bodyPr>
          <a:lstStyle/>
          <a:p>
            <a:r>
              <a:rPr lang="en-US" sz="2800" b="0" i="0" dirty="0">
                <a:solidFill>
                  <a:schemeClr val="bg1"/>
                </a:solidFill>
                <a:effectLst/>
              </a:rPr>
              <a:t>Verse 5.</a:t>
            </a:r>
            <a:br>
              <a:rPr lang="en-US" sz="32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Though Hell should me assail,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Through prayer I shall prevail,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where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died for me.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never need retreat,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Nor suffer a defeat,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where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died for me.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0617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462</Words>
  <Application>Microsoft Office PowerPoint</Application>
  <PresentationFormat>Widescreen</PresentationFormat>
  <Paragraphs>14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2022-08-11T04:38:38Z</dcterms:created>
  <dcterms:modified xsi:type="dcterms:W3CDTF">2023-07-20T01:50:49Z</dcterms:modified>
</cp:coreProperties>
</file>